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12192000" cy="6858000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7B3BEE-1B0C-4186-A82E-1D50446C4F7B}" v="6" dt="2022-03-10T00:40:06.5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>
        <p:scale>
          <a:sx n="66" d="100"/>
          <a:sy n="66" d="100"/>
        </p:scale>
        <p:origin x="917" y="3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西村 隆弘(JTB)" userId="3be1218b-669c-4aab-a3e2-38be9d2d40c9" providerId="ADAL" clId="{0A7B3BEE-1B0C-4186-A82E-1D50446C4F7B}"/>
    <pc:docChg chg="modSld">
      <pc:chgData name="西村 隆弘(JTB)" userId="3be1218b-669c-4aab-a3e2-38be9d2d40c9" providerId="ADAL" clId="{0A7B3BEE-1B0C-4186-A82E-1D50446C4F7B}" dt="2022-03-10T00:40:34.708" v="20" actId="20577"/>
      <pc:docMkLst>
        <pc:docMk/>
      </pc:docMkLst>
      <pc:sldChg chg="modSp mod setBg">
        <pc:chgData name="西村 隆弘(JTB)" userId="3be1218b-669c-4aab-a3e2-38be9d2d40c9" providerId="ADAL" clId="{0A7B3BEE-1B0C-4186-A82E-1D50446C4F7B}" dt="2022-03-10T00:40:34.708" v="20" actId="20577"/>
        <pc:sldMkLst>
          <pc:docMk/>
          <pc:sldMk cId="0" sldId="261"/>
        </pc:sldMkLst>
        <pc:spChg chg="mod">
          <ac:chgData name="西村 隆弘(JTB)" userId="3be1218b-669c-4aab-a3e2-38be9d2d40c9" providerId="ADAL" clId="{0A7B3BEE-1B0C-4186-A82E-1D50446C4F7B}" dt="2022-03-10T00:40:12.680" v="10" actId="20577"/>
          <ac:spMkLst>
            <pc:docMk/>
            <pc:sldMk cId="0" sldId="261"/>
            <ac:spMk id="3074" creationId="{00000000-0000-0000-0000-000000000000}"/>
          </ac:spMkLst>
        </pc:spChg>
        <pc:spChg chg="mod">
          <ac:chgData name="西村 隆弘(JTB)" userId="3be1218b-669c-4aab-a3e2-38be9d2d40c9" providerId="ADAL" clId="{0A7B3BEE-1B0C-4186-A82E-1D50446C4F7B}" dt="2022-03-10T00:40:34.708" v="20" actId="20577"/>
          <ac:spMkLst>
            <pc:docMk/>
            <pc:sldMk cId="0" sldId="261"/>
            <ac:spMk id="3075" creationId="{00000000-0000-0000-0000-000000000000}"/>
          </ac:spMkLst>
        </pc:spChg>
        <pc:spChg chg="mod">
          <ac:chgData name="西村 隆弘(JTB)" userId="3be1218b-669c-4aab-a3e2-38be9d2d40c9" providerId="ADAL" clId="{0A7B3BEE-1B0C-4186-A82E-1D50446C4F7B}" dt="2022-03-10T00:40:06.558" v="9" actId="2711"/>
          <ac:spMkLst>
            <pc:docMk/>
            <pc:sldMk cId="0" sldId="261"/>
            <ac:spMk id="3076" creationId="{00000000-0000-0000-0000-000000000000}"/>
          </ac:spMkLst>
        </pc:spChg>
        <pc:spChg chg="mod">
          <ac:chgData name="西村 隆弘(JTB)" userId="3be1218b-669c-4aab-a3e2-38be9d2d40c9" providerId="ADAL" clId="{0A7B3BEE-1B0C-4186-A82E-1D50446C4F7B}" dt="2022-03-10T00:40:06.558" v="9" actId="2711"/>
          <ac:spMkLst>
            <pc:docMk/>
            <pc:sldMk cId="0" sldId="261"/>
            <ac:spMk id="3077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fld id="{459AAB81-BAFB-4F18-9F19-CE6A522B4D0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6665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fld id="{1C79C762-3E8C-44F9-AA61-2F5680003A6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074817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fld id="{F0948A59-1DA2-4130-A810-4C923FDD78F5}" type="slidenum">
              <a:rPr lang="en-US" altLang="ja-JP" sz="1200" smtClean="0"/>
              <a:pPr eaLnBrk="1" hangingPunct="1">
                <a:defRPr/>
              </a:pPr>
              <a:t>1</a:t>
            </a:fld>
            <a:endParaRPr lang="en-US" altLang="ja-JP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0E4B0-D2CC-469A-A156-1049518201F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11682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1E2BB-64D1-4CEE-8F24-9BFF6D4F26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4757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DC14A-58A3-46CE-938A-BB50D4EC3B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7652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0527-0D3E-465A-B8FF-753C5C22070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33418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9ECBE-264E-417D-BB13-9CC4C7245B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9664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D7461-CC4B-4050-8FFD-8ED7C49A123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78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286EB-7BD3-4A0F-B202-EE4624EEF4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2205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62481-32D4-4D58-AA77-C0B713D664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502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45646-4EE9-4016-B944-078872EA960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72565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44D43-3439-4B1F-85AF-1C9BD8D7E6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5689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504D6-5F00-4C32-BE60-E2AD5EB0892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148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fld id="{655F81A8-E281-4F09-86BA-0E75FD83B43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2348706" y="822548"/>
            <a:ext cx="7772400" cy="2143125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b="1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第</a:t>
            </a:r>
            <a:r>
              <a:rPr lang="en-US" altLang="ja-JP" b="1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36</a:t>
            </a:r>
            <a:r>
              <a:rPr lang="ja-JP" altLang="en-US" b="1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回</a:t>
            </a:r>
            <a:r>
              <a:rPr lang="ja-JP" altLang="en-US" b="1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日本臨床工学会</a:t>
            </a:r>
            <a:br>
              <a:rPr lang="en-US" altLang="ja-JP" b="1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b="1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ＣＯＩ 開示</a:t>
            </a:r>
            <a:br>
              <a:rPr lang="en-US" altLang="ja-JP" sz="3600" b="1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1400" b="1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br>
              <a:rPr lang="en-US" altLang="ja-JP" sz="2000" b="1" i="1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2000" b="1" i="1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筆頭発表者名：〇〇〇〇</a:t>
            </a:r>
            <a:endParaRPr lang="en-US" altLang="ja-JP" sz="2000" b="1" i="1" dirty="0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074" name="Rectangle 3"/>
          <p:cNvSpPr>
            <a:spLocks noGrp="1" noChangeArrowheads="1"/>
          </p:cNvSpPr>
          <p:nvPr>
            <p:ph idx="1"/>
          </p:nvPr>
        </p:nvSpPr>
        <p:spPr>
          <a:xfrm>
            <a:off x="2055813" y="3193078"/>
            <a:ext cx="8358187" cy="3334331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演題発表に関連し、開示すべき</a:t>
            </a:r>
            <a:r>
              <a:rPr lang="en-US" altLang="ja-JP" sz="24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COI </a:t>
            </a:r>
            <a:r>
              <a:rPr lang="ja-JP" altLang="en-US" sz="24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関係にある企業などとして、</a:t>
            </a:r>
            <a:endParaRPr lang="en-US" altLang="ja-JP" sz="2400" b="1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lang="ja-JP" altLang="en-US" sz="20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①顧問：　　　　　　　　　　　　なし　　　　　　　　　　　　　　</a:t>
            </a:r>
            <a:endParaRPr lang="en-US" altLang="ja-JP" sz="2000" b="1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②株保有・利益：　　　　　　　なし　　　　　　　　</a:t>
            </a:r>
            <a:endParaRPr lang="en-US" altLang="ja-JP" sz="2000" b="1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③特許使用料：　　　　　　　　なし　　　　　　　　</a:t>
            </a:r>
            <a:endParaRPr lang="en-US" altLang="ja-JP" sz="2000" b="1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④講演料：　　　　　　　　　　　なし　　　　　　　　　　</a:t>
            </a:r>
            <a:endParaRPr lang="en-US" altLang="ja-JP" sz="2000" b="1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⑤原稿料：　　　　　　　　　　　なし　　　　　　　　　  　</a:t>
            </a:r>
            <a:endParaRPr lang="en-US" altLang="ja-JP" sz="2000" b="1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⑥受託研究・共同研究費：　〇〇製薬　　</a:t>
            </a:r>
            <a:endParaRPr lang="en-US" altLang="ja-JP" sz="2000" b="1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⑦奨学寄付金：　　　　　　　　〇〇製薬　　　　</a:t>
            </a:r>
            <a:endParaRPr lang="en-US" altLang="ja-JP" sz="2000" b="1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⑧寄付講座所属：　　　　　　あり（〇〇製薬）</a:t>
            </a:r>
            <a:endParaRPr lang="en-US" altLang="ja-JP" sz="2000" b="1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⑨贈答品などの報酬：　　　　なし　</a:t>
            </a:r>
            <a:endParaRPr lang="en-US" altLang="ja-JP" sz="2000" b="1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000" b="1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076" name="正方形/長方形 4"/>
          <p:cNvSpPr>
            <a:spLocks noChangeArrowheads="1"/>
          </p:cNvSpPr>
          <p:nvPr/>
        </p:nvSpPr>
        <p:spPr bwMode="auto">
          <a:xfrm>
            <a:off x="1771650" y="1036639"/>
            <a:ext cx="8642350" cy="5718175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077" name="テキスト ボックス 4"/>
          <p:cNvSpPr txBox="1">
            <a:spLocks noChangeArrowheads="1"/>
          </p:cNvSpPr>
          <p:nvPr/>
        </p:nvSpPr>
        <p:spPr bwMode="auto">
          <a:xfrm>
            <a:off x="1405319" y="103186"/>
            <a:ext cx="92448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〔</a:t>
            </a:r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スライド例</a:t>
            </a:r>
            <a:r>
              <a:rPr lang="en-US" altLang="ja-JP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〕</a:t>
            </a:r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学術講演会口頭発表時、申告すべきＣＯＩ状態がある場合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</TotalTime>
  <Words>117</Words>
  <Application>Microsoft Office PowerPoint</Application>
  <PresentationFormat>ワイド画面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HGPｺﾞｼｯｸE</vt:lpstr>
      <vt:lpstr>Times New Roman</vt:lpstr>
      <vt:lpstr>Default Design</vt:lpstr>
      <vt:lpstr>第36回日本臨床工学会 ＣＯＩ 開示 　 筆頭発表者名：〇〇〇〇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竹澤 尚子(JTB)</cp:lastModifiedBy>
  <cp:revision>97</cp:revision>
  <dcterms:created xsi:type="dcterms:W3CDTF">2000-09-04T17:39:07Z</dcterms:created>
  <dcterms:modified xsi:type="dcterms:W3CDTF">2026-04-06T09:06:38Z</dcterms:modified>
</cp:coreProperties>
</file>